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5528" autoAdjust="0"/>
  </p:normalViewPr>
  <p:slideViewPr>
    <p:cSldViewPr snapToGrid="0">
      <p:cViewPr varScale="1">
        <p:scale>
          <a:sx n="100" d="100"/>
          <a:sy n="100" d="100"/>
        </p:scale>
        <p:origin x="-444" y="-90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963" y="865188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http://персональныеданные.дети/</vt:lpstr>
      <vt:lpstr>Слайд 3</vt:lpstr>
      <vt:lpstr>Слайд 4</vt:lpstr>
      <vt:lpstr>Слайд 5</vt:lpstr>
      <vt:lpstr>Слайд 6</vt:lpstr>
      <vt:lpstr>http://персональныеданные.дети/</vt:lpstr>
      <vt:lpstr>Слайд 8</vt:lpstr>
      <vt:lpstr>Слайд 9</vt:lpstr>
      <vt:lpstr>Слайд 10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Слайд 17</vt:lpstr>
      <vt:lpstr>Слайд 18</vt:lpstr>
      <vt:lpstr>Слайд 19</vt:lpstr>
      <vt:lpstr>Слайд 20</vt:lpstr>
      <vt:lpstr>Слайд 21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Поль</cp:lastModifiedBy>
  <cp:revision>111</cp:revision>
  <cp:lastPrinted>2018-10-25T04:15:03Z</cp:lastPrinted>
  <dcterms:created xsi:type="dcterms:W3CDTF">2015-01-29T07:54:40Z</dcterms:created>
  <dcterms:modified xsi:type="dcterms:W3CDTF">2018-11-21T08:37:35Z</dcterms:modified>
</cp:coreProperties>
</file>